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ADABA9-BC01-4B53-AF10-853FA4BE514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141403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ADABA9-BC01-4B53-AF10-853FA4BE514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72373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ADABA9-BC01-4B53-AF10-853FA4BE514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AD17F-4C4A-44C8-8D07-C86E2AC6713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262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ADABA9-BC01-4B53-AF10-853FA4BE514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2469981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ADABA9-BC01-4B53-AF10-853FA4BE514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AD17F-4C4A-44C8-8D07-C86E2AC6713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1527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ADABA9-BC01-4B53-AF10-853FA4BE514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2306127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ADABA9-BC01-4B53-AF10-853FA4BE514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2118498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ADABA9-BC01-4B53-AF10-853FA4BE514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400595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ADABA9-BC01-4B53-AF10-853FA4BE514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33261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ADABA9-BC01-4B53-AF10-853FA4BE514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379222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ADABA9-BC01-4B53-AF10-853FA4BE5142}"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266700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ADABA9-BC01-4B53-AF10-853FA4BE5142}"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331825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ADABA9-BC01-4B53-AF10-853FA4BE5142}"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422538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ABA9-BC01-4B53-AF10-853FA4BE5142}"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69164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ADABA9-BC01-4B53-AF10-853FA4BE5142}"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107451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ADABA9-BC01-4B53-AF10-853FA4BE5142}"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AD17F-4C4A-44C8-8D07-C86E2AC67133}" type="slidenum">
              <a:rPr lang="en-US" smtClean="0"/>
              <a:t>‹#›</a:t>
            </a:fld>
            <a:endParaRPr lang="en-US"/>
          </a:p>
        </p:txBody>
      </p:sp>
    </p:spTree>
    <p:extLst>
      <p:ext uri="{BB962C8B-B14F-4D97-AF65-F5344CB8AC3E}">
        <p14:creationId xmlns:p14="http://schemas.microsoft.com/office/powerpoint/2010/main" val="231595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ADABA9-BC01-4B53-AF10-853FA4BE5142}" type="datetimeFigureOut">
              <a:rPr lang="en-US" smtClean="0"/>
              <a:t>10/20/2020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2AD17F-4C4A-44C8-8D07-C86E2AC67133}" type="slidenum">
              <a:rPr lang="en-US" smtClean="0"/>
              <a:t>‹#›</a:t>
            </a:fld>
            <a:endParaRPr lang="en-US"/>
          </a:p>
        </p:txBody>
      </p:sp>
    </p:spTree>
    <p:extLst>
      <p:ext uri="{BB962C8B-B14F-4D97-AF65-F5344CB8AC3E}">
        <p14:creationId xmlns:p14="http://schemas.microsoft.com/office/powerpoint/2010/main" val="428271928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69818"/>
            <a:ext cx="9170125" cy="3409406"/>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Methods </a:t>
            </a:r>
            <a:r>
              <a:rPr lang="en-US" dirty="0"/>
              <a:t>Of Studying </a:t>
            </a:r>
            <a:r>
              <a:rPr lang="en-US" dirty="0" err="1" smtClean="0"/>
              <a:t>Animal_Behaviour</a:t>
            </a:r>
            <a:r>
              <a:rPr lang="en-US" dirty="0" smtClean="0"/>
              <a:t/>
            </a:r>
            <a:br>
              <a:rPr lang="en-US" dirty="0" smtClean="0"/>
            </a:br>
            <a:r>
              <a:rPr lang="en-US" sz="3200" dirty="0" smtClean="0"/>
              <a:t>[IN </a:t>
            </a:r>
            <a:r>
              <a:rPr lang="en-US" sz="3200" b="1" dirty="0" smtClean="0"/>
              <a:t>FIELD STUDIES</a:t>
            </a:r>
            <a:r>
              <a:rPr lang="en-US" sz="3200" dirty="0" smtClean="0"/>
              <a:t>]</a:t>
            </a:r>
            <a:br>
              <a:rPr lang="en-US" sz="3200" dirty="0" smtClean="0"/>
            </a:br>
            <a:r>
              <a:rPr lang="en-US" dirty="0" smtClean="0"/>
              <a:t>Part - B </a:t>
            </a:r>
            <a:endParaRPr lang="en-US" dirty="0"/>
          </a:p>
        </p:txBody>
      </p:sp>
      <p:sp>
        <p:nvSpPr>
          <p:cNvPr id="3" name="Subtitle 2"/>
          <p:cNvSpPr>
            <a:spLocks noGrp="1"/>
          </p:cNvSpPr>
          <p:nvPr>
            <p:ph type="subTitle" idx="1"/>
          </p:nvPr>
        </p:nvSpPr>
        <p:spPr>
          <a:xfrm>
            <a:off x="2068770" y="4299028"/>
            <a:ext cx="4541036" cy="1096899"/>
          </a:xfrm>
        </p:spPr>
        <p:txBody>
          <a:bodyPr/>
          <a:lstStyle/>
          <a:p>
            <a:r>
              <a:rPr lang="en-US" sz="2000" dirty="0">
                <a:solidFill>
                  <a:srgbClr val="FFFF00"/>
                </a:solidFill>
              </a:rPr>
              <a:t>BY : DR. NILOFER SYED</a:t>
            </a:r>
          </a:p>
          <a:p>
            <a:endParaRPr lang="en-US" dirty="0"/>
          </a:p>
        </p:txBody>
      </p:sp>
    </p:spTree>
    <p:extLst>
      <p:ext uri="{BB962C8B-B14F-4D97-AF65-F5344CB8AC3E}">
        <p14:creationId xmlns:p14="http://schemas.microsoft.com/office/powerpoint/2010/main" val="377566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66651"/>
            <a:ext cx="8596668" cy="5074711"/>
          </a:xfrm>
        </p:spPr>
        <p:txBody>
          <a:bodyPr/>
          <a:lstStyle/>
          <a:p>
            <a:r>
              <a:rPr lang="en-US" b="1" dirty="0"/>
              <a:t>One-zero sampling</a:t>
            </a:r>
            <a:endParaRPr lang="en-US" dirty="0"/>
          </a:p>
          <a:p>
            <a:endParaRPr lang="en-US" dirty="0" smtClean="0"/>
          </a:p>
          <a:p>
            <a:r>
              <a:rPr lang="en-US" dirty="0" smtClean="0"/>
              <a:t>Recording </a:t>
            </a:r>
            <a:r>
              <a:rPr lang="en-US" dirty="0"/>
              <a:t>of the occurrence is done in “Yes” or “No”, depending on the activity performed or not. The results can be presented in frequencies. For example attack </a:t>
            </a:r>
            <a:r>
              <a:rPr lang="en-US" dirty="0" err="1"/>
              <a:t>behaviour</a:t>
            </a:r>
            <a:r>
              <a:rPr lang="en-US" dirty="0"/>
              <a:t> in territorial animals or infant-killing in monkeys.</a:t>
            </a:r>
          </a:p>
          <a:p>
            <a:endParaRPr lang="en-US" dirty="0"/>
          </a:p>
        </p:txBody>
      </p:sp>
    </p:spTree>
    <p:extLst>
      <p:ext uri="{BB962C8B-B14F-4D97-AF65-F5344CB8AC3E}">
        <p14:creationId xmlns:p14="http://schemas.microsoft.com/office/powerpoint/2010/main" val="247621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13955"/>
            <a:ext cx="8596668" cy="5427408"/>
          </a:xfrm>
        </p:spPr>
        <p:txBody>
          <a:bodyPr>
            <a:normAutofit/>
          </a:bodyPr>
          <a:lstStyle/>
          <a:p>
            <a:r>
              <a:rPr lang="en-US" dirty="0"/>
              <a:t>TRACKING ANIMALS IN THE WILD</a:t>
            </a:r>
          </a:p>
          <a:p>
            <a:endParaRPr lang="en-US" dirty="0" smtClean="0"/>
          </a:p>
          <a:p>
            <a:r>
              <a:rPr lang="en-US" dirty="0" smtClean="0"/>
              <a:t>In </a:t>
            </a:r>
            <a:r>
              <a:rPr lang="en-US" dirty="0"/>
              <a:t>order to study the </a:t>
            </a:r>
            <a:r>
              <a:rPr lang="en-US" dirty="0" err="1"/>
              <a:t>behaviour</a:t>
            </a:r>
            <a:r>
              <a:rPr lang="en-US" dirty="0"/>
              <a:t> of animals in their natural environment it is important that the animals are spotted in the wild, identified and studied without disturbing them. Animals can be identified by natural marks such as broken horn or tail, body scars or ear notches. Size and shape of the horns and tusks, facial features or pattern of stripes and spots can also be of help in identification. Photographs can be taken or drawings are made to record the identifications.</a:t>
            </a:r>
          </a:p>
          <a:p>
            <a:endParaRPr lang="en-US" dirty="0"/>
          </a:p>
          <a:p>
            <a:r>
              <a:rPr lang="en-US" dirty="0"/>
              <a:t>Wherever it is possible, animals can be captured, marked and then released in the wild for easy identification while studying their </a:t>
            </a:r>
            <a:r>
              <a:rPr lang="en-US" dirty="0" err="1"/>
              <a:t>behaviour</a:t>
            </a:r>
            <a:r>
              <a:rPr lang="en-US" dirty="0"/>
              <a:t>. Ringing of birds is a common method of identifying birds and to trace their migratory route. Fishes can be collected by net, marked and released. Birds can be collected by fog nets which are invisible to the flying birds. GPS tracking systems are used these days to track the animals in the wild, in which animal’s movements can be continuously tracked for several days.</a:t>
            </a:r>
          </a:p>
        </p:txBody>
      </p:sp>
    </p:spTree>
    <p:extLst>
      <p:ext uri="{BB962C8B-B14F-4D97-AF65-F5344CB8AC3E}">
        <p14:creationId xmlns:p14="http://schemas.microsoft.com/office/powerpoint/2010/main" val="409559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rot="10800000">
            <a:off x="0" y="0"/>
            <a:ext cx="10306594" cy="6858000"/>
          </a:xfrm>
          <a:prstGeom prst="rect">
            <a:avLst/>
          </a:prstGeom>
        </p:spPr>
      </p:pic>
    </p:spTree>
    <p:extLst>
      <p:ext uri="{BB962C8B-B14F-4D97-AF65-F5344CB8AC3E}">
        <p14:creationId xmlns:p14="http://schemas.microsoft.com/office/powerpoint/2010/main" val="353876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28949"/>
            <a:ext cx="8596668" cy="1320800"/>
          </a:xfrm>
        </p:spPr>
        <p:txBody>
          <a:bodyPr>
            <a:noAutofit/>
          </a:bodyPr>
          <a:lstStyle/>
          <a:p>
            <a:pPr algn="ctr"/>
            <a:r>
              <a:rPr lang="en-US" sz="9600" dirty="0" smtClean="0"/>
              <a:t>THANKS</a:t>
            </a:r>
            <a:endParaRPr lang="en-US" sz="9600" dirty="0"/>
          </a:p>
        </p:txBody>
      </p:sp>
    </p:spTree>
    <p:extLst>
      <p:ext uri="{BB962C8B-B14F-4D97-AF65-F5344CB8AC3E}">
        <p14:creationId xmlns:p14="http://schemas.microsoft.com/office/powerpoint/2010/main" val="2946503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91887"/>
            <a:ext cx="8596668" cy="5649476"/>
          </a:xfrm>
        </p:spPr>
        <p:txBody>
          <a:bodyPr/>
          <a:lstStyle/>
          <a:p>
            <a:r>
              <a:rPr lang="en-US" b="1" dirty="0"/>
              <a:t>Ad Libitum </a:t>
            </a:r>
            <a:r>
              <a:rPr lang="en-US" b="1" dirty="0" smtClean="0"/>
              <a:t>sampling</a:t>
            </a:r>
          </a:p>
          <a:p>
            <a:endParaRPr lang="en-US" dirty="0"/>
          </a:p>
          <a:p>
            <a:r>
              <a:rPr lang="en-US" i="1" dirty="0"/>
              <a:t>Ad libitum</a:t>
            </a:r>
            <a:r>
              <a:rPr lang="en-US" dirty="0"/>
              <a:t> in Latin means “at one’s pleasure”. A group of animals is selected and the observer remains with this group for a considerable period of time to observe all activities of the group. No constraints are placed as to what should be recorded and when.</a:t>
            </a:r>
          </a:p>
          <a:p>
            <a:endParaRPr lang="en-US" dirty="0" smtClean="0"/>
          </a:p>
          <a:p>
            <a:r>
              <a:rPr lang="en-US" dirty="0" smtClean="0"/>
              <a:t>All </a:t>
            </a:r>
            <a:r>
              <a:rPr lang="en-US" dirty="0" err="1"/>
              <a:t>behaviours</a:t>
            </a:r>
            <a:r>
              <a:rPr lang="en-US" dirty="0"/>
              <a:t> including interactions among the individuals are recorded in field notes. For instance Diana </a:t>
            </a:r>
            <a:r>
              <a:rPr lang="en-US" dirty="0" err="1"/>
              <a:t>Fossy</a:t>
            </a:r>
            <a:r>
              <a:rPr lang="en-US" dirty="0"/>
              <a:t> observed gorillas by living with the group whole day and observing all kinds of </a:t>
            </a:r>
            <a:r>
              <a:rPr lang="en-US" dirty="0" err="1"/>
              <a:t>behaviour</a:t>
            </a:r>
            <a:r>
              <a:rPr lang="en-US" dirty="0"/>
              <a:t>. Because the observer can never keep track of every minute activity of animals, the results of these observations can be biased depending on the situations that attract the observer’s attention.</a:t>
            </a:r>
          </a:p>
          <a:p>
            <a:endParaRPr lang="en-US" dirty="0"/>
          </a:p>
        </p:txBody>
      </p:sp>
    </p:spTree>
    <p:extLst>
      <p:ext uri="{BB962C8B-B14F-4D97-AF65-F5344CB8AC3E}">
        <p14:creationId xmlns:p14="http://schemas.microsoft.com/office/powerpoint/2010/main" val="217874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39635"/>
            <a:ext cx="8596668" cy="5701728"/>
          </a:xfrm>
        </p:spPr>
        <p:txBody>
          <a:bodyPr/>
          <a:lstStyle/>
          <a:p>
            <a:r>
              <a:rPr lang="en-US" b="1" dirty="0"/>
              <a:t>Focal Animal Sampling</a:t>
            </a:r>
            <a:endParaRPr lang="en-US" dirty="0"/>
          </a:p>
          <a:p>
            <a:endParaRPr lang="en-US" dirty="0" smtClean="0"/>
          </a:p>
          <a:p>
            <a:r>
              <a:rPr lang="en-US" dirty="0" smtClean="0"/>
              <a:t>In </a:t>
            </a:r>
            <a:r>
              <a:rPr lang="en-US" dirty="0"/>
              <a:t>this sampling method an individual from a group of animals is selected and all </a:t>
            </a:r>
            <a:r>
              <a:rPr lang="en-US" dirty="0" err="1"/>
              <a:t>behaviours</a:t>
            </a:r>
            <a:r>
              <a:rPr lang="en-US" dirty="0"/>
              <a:t> are recorded for a specified time period. During the specific period, all activities that the animal performs are recorded, while the activities of the other animals of the group are not recorded.</a:t>
            </a:r>
          </a:p>
          <a:p>
            <a:endParaRPr lang="en-US" dirty="0" smtClean="0"/>
          </a:p>
          <a:p>
            <a:r>
              <a:rPr lang="en-US" dirty="0" smtClean="0"/>
              <a:t>After </a:t>
            </a:r>
            <a:r>
              <a:rPr lang="en-US" dirty="0"/>
              <a:t>the time period is over, the observer moves to another individual of the group to record its activities. This continues until all animals of the group have been observed for the specified time period. Individuals are identified by marks and named. Jane Goodall conducted such studies on chimpanzees. This method provides unbiased data on a wide variety of questions about the animals and is generally considered most satisfactory approach to studying animal </a:t>
            </a:r>
            <a:r>
              <a:rPr lang="en-US" dirty="0" err="1"/>
              <a:t>behaviour</a:t>
            </a:r>
            <a:r>
              <a:rPr lang="en-US" dirty="0"/>
              <a:t>.</a:t>
            </a:r>
          </a:p>
          <a:p>
            <a:endParaRPr lang="en-US" dirty="0"/>
          </a:p>
        </p:txBody>
      </p:sp>
    </p:spTree>
    <p:extLst>
      <p:ext uri="{BB962C8B-B14F-4D97-AF65-F5344CB8AC3E}">
        <p14:creationId xmlns:p14="http://schemas.microsoft.com/office/powerpoint/2010/main" val="2849263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40081"/>
            <a:ext cx="8596668" cy="5401282"/>
          </a:xfrm>
        </p:spPr>
        <p:txBody>
          <a:bodyPr/>
          <a:lstStyle/>
          <a:p>
            <a:r>
              <a:rPr lang="en-US" b="1" dirty="0"/>
              <a:t>Instantaneous Sampling</a:t>
            </a:r>
            <a:endParaRPr lang="en-US" dirty="0"/>
          </a:p>
          <a:p>
            <a:endParaRPr lang="en-US" dirty="0" smtClean="0"/>
          </a:p>
          <a:p>
            <a:endParaRPr lang="en-US" dirty="0"/>
          </a:p>
          <a:p>
            <a:r>
              <a:rPr lang="en-US" dirty="0" smtClean="0"/>
              <a:t>In </a:t>
            </a:r>
            <a:r>
              <a:rPr lang="en-US" dirty="0"/>
              <a:t>this method the observer records the </a:t>
            </a:r>
            <a:r>
              <a:rPr lang="en-US" dirty="0" err="1"/>
              <a:t>behaviour</a:t>
            </a:r>
            <a:r>
              <a:rPr lang="en-US" dirty="0"/>
              <a:t> of an individual in a group at predetermined time intervals, e.g. hourly or half hourly or per minute. The observer records the state of the animal rather than events. The sample interval should be as short as possible and </a:t>
            </a:r>
            <a:r>
              <a:rPr lang="en-US" dirty="0" err="1"/>
              <a:t>behaviours</a:t>
            </a:r>
            <a:r>
              <a:rPr lang="en-US" dirty="0"/>
              <a:t> should be easily identifiable.</a:t>
            </a:r>
          </a:p>
          <a:p>
            <a:endParaRPr lang="en-US" dirty="0"/>
          </a:p>
        </p:txBody>
      </p:sp>
    </p:spTree>
    <p:extLst>
      <p:ext uri="{BB962C8B-B14F-4D97-AF65-F5344CB8AC3E}">
        <p14:creationId xmlns:p14="http://schemas.microsoft.com/office/powerpoint/2010/main" val="77825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18457"/>
            <a:ext cx="8596668" cy="5322905"/>
          </a:xfrm>
        </p:spPr>
        <p:txBody>
          <a:bodyPr/>
          <a:lstStyle/>
          <a:p>
            <a:r>
              <a:rPr lang="en-US" b="1" dirty="0"/>
              <a:t>Scan Sampling</a:t>
            </a:r>
            <a:endParaRPr lang="en-US" dirty="0"/>
          </a:p>
          <a:p>
            <a:endParaRPr lang="en-US" dirty="0" smtClean="0"/>
          </a:p>
          <a:p>
            <a:endParaRPr lang="en-US" dirty="0"/>
          </a:p>
          <a:p>
            <a:r>
              <a:rPr lang="en-US" dirty="0" smtClean="0"/>
              <a:t>In </a:t>
            </a:r>
            <a:r>
              <a:rPr lang="en-US" dirty="0"/>
              <a:t>scan sampling the </a:t>
            </a:r>
            <a:r>
              <a:rPr lang="en-US" dirty="0" err="1"/>
              <a:t>behaviour</a:t>
            </a:r>
            <a:r>
              <a:rPr lang="en-US" dirty="0"/>
              <a:t> of all individuals of a group of animals are recorded at fixed time intervals. This involves rapid scanning of the whole group of subjects at regular interval and </a:t>
            </a:r>
            <a:r>
              <a:rPr lang="en-US" dirty="0" err="1"/>
              <a:t>behaviour</a:t>
            </a:r>
            <a:r>
              <a:rPr lang="en-US" dirty="0"/>
              <a:t> of each individual is recorded. Usually the observer restricts himself to recording of few categories of </a:t>
            </a:r>
            <a:r>
              <a:rPr lang="en-US" dirty="0" err="1"/>
              <a:t>behaviour</a:t>
            </a:r>
            <a:r>
              <a:rPr lang="en-US" dirty="0"/>
              <a:t>. An example of scan sampling would be to observe a group of animals and record the </a:t>
            </a:r>
            <a:r>
              <a:rPr lang="en-US" dirty="0" err="1"/>
              <a:t>behaviour</a:t>
            </a:r>
            <a:r>
              <a:rPr lang="en-US" dirty="0"/>
              <a:t> of each animal per unit of time. This provides data on the distribution of </a:t>
            </a:r>
            <a:r>
              <a:rPr lang="en-US" dirty="0" err="1"/>
              <a:t>behaviour</a:t>
            </a:r>
            <a:r>
              <a:rPr lang="en-US" dirty="0"/>
              <a:t> states in group for a long time period.</a:t>
            </a:r>
          </a:p>
          <a:p>
            <a:endParaRPr lang="en-US" dirty="0"/>
          </a:p>
        </p:txBody>
      </p:sp>
    </p:spTree>
    <p:extLst>
      <p:ext uri="{BB962C8B-B14F-4D97-AF65-F5344CB8AC3E}">
        <p14:creationId xmlns:p14="http://schemas.microsoft.com/office/powerpoint/2010/main" val="111722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79269"/>
            <a:ext cx="8596668" cy="5362093"/>
          </a:xfrm>
        </p:spPr>
        <p:txBody>
          <a:bodyPr/>
          <a:lstStyle/>
          <a:p>
            <a:r>
              <a:rPr lang="en-US" b="1" dirty="0"/>
              <a:t>Continuous Sampling</a:t>
            </a:r>
            <a:endParaRPr lang="en-US" dirty="0"/>
          </a:p>
          <a:p>
            <a:endParaRPr lang="en-US" dirty="0" smtClean="0"/>
          </a:p>
          <a:p>
            <a:endParaRPr lang="en-US" dirty="0"/>
          </a:p>
          <a:p>
            <a:r>
              <a:rPr lang="en-US" dirty="0" smtClean="0"/>
              <a:t>In </a:t>
            </a:r>
            <a:r>
              <a:rPr lang="en-US" dirty="0"/>
              <a:t>this method, the observer simply records all the activities of the animals while they are being watched. This sampling method is very helpful in recording the sequence of activities that make the </a:t>
            </a:r>
            <a:r>
              <a:rPr lang="en-US" dirty="0" err="1"/>
              <a:t>behaviour</a:t>
            </a:r>
            <a:r>
              <a:rPr lang="en-US" dirty="0"/>
              <a:t>, such as courtship display in birds or fighting sequences in deer or moose.</a:t>
            </a:r>
          </a:p>
          <a:p>
            <a:endParaRPr lang="en-US" dirty="0"/>
          </a:p>
        </p:txBody>
      </p:sp>
    </p:spTree>
    <p:extLst>
      <p:ext uri="{BB962C8B-B14F-4D97-AF65-F5344CB8AC3E}">
        <p14:creationId xmlns:p14="http://schemas.microsoft.com/office/powerpoint/2010/main" val="342834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01337"/>
            <a:ext cx="8596668" cy="5140025"/>
          </a:xfrm>
        </p:spPr>
        <p:txBody>
          <a:bodyPr/>
          <a:lstStyle/>
          <a:p>
            <a:r>
              <a:rPr lang="en-US" b="1" dirty="0"/>
              <a:t>All Occurrence sampling</a:t>
            </a:r>
            <a:endParaRPr lang="en-US" dirty="0"/>
          </a:p>
          <a:p>
            <a:endParaRPr lang="en-US" dirty="0" smtClean="0"/>
          </a:p>
          <a:p>
            <a:r>
              <a:rPr lang="en-US" dirty="0" smtClean="0"/>
              <a:t>Sometimes </a:t>
            </a:r>
            <a:r>
              <a:rPr lang="en-US" dirty="0"/>
              <a:t>certain </a:t>
            </a:r>
            <a:r>
              <a:rPr lang="en-US" dirty="0" err="1"/>
              <a:t>behaviours</a:t>
            </a:r>
            <a:r>
              <a:rPr lang="en-US" dirty="0"/>
              <a:t> are performed by several animals at the same time. For example, one animal starts the alarm call and other animals follow. In such cases the </a:t>
            </a:r>
            <a:r>
              <a:rPr lang="en-US" dirty="0" err="1"/>
              <a:t>behaviour</a:t>
            </a:r>
            <a:r>
              <a:rPr lang="en-US" dirty="0"/>
              <a:t> can be recorded as one event. One can record the number of alarm calls per unit of time, which will provide rate of occurrence of the </a:t>
            </a:r>
            <a:r>
              <a:rPr lang="en-US" dirty="0" err="1"/>
              <a:t>behaviour</a:t>
            </a:r>
            <a:r>
              <a:rPr lang="en-US" dirty="0"/>
              <a:t> in a fixed period of time.</a:t>
            </a:r>
          </a:p>
          <a:p>
            <a:endParaRPr lang="en-US" dirty="0"/>
          </a:p>
        </p:txBody>
      </p:sp>
    </p:spTree>
    <p:extLst>
      <p:ext uri="{BB962C8B-B14F-4D97-AF65-F5344CB8AC3E}">
        <p14:creationId xmlns:p14="http://schemas.microsoft.com/office/powerpoint/2010/main" val="176279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01337"/>
            <a:ext cx="8596668" cy="5140025"/>
          </a:xfrm>
        </p:spPr>
        <p:txBody>
          <a:bodyPr/>
          <a:lstStyle/>
          <a:p>
            <a:r>
              <a:rPr lang="en-US" b="1" dirty="0"/>
              <a:t>Sequence Sampling</a:t>
            </a:r>
            <a:endParaRPr lang="en-US" dirty="0"/>
          </a:p>
          <a:p>
            <a:endParaRPr lang="en-US" dirty="0" smtClean="0"/>
          </a:p>
          <a:p>
            <a:r>
              <a:rPr lang="en-US" dirty="0" smtClean="0"/>
              <a:t>In </a:t>
            </a:r>
            <a:r>
              <a:rPr lang="en-US" dirty="0"/>
              <a:t>this method, focus is on an interaction instead of on the individuals. The whole sequence is recorded from beginning to end. For example, the aggressive and submissive </a:t>
            </a:r>
            <a:r>
              <a:rPr lang="en-US" dirty="0" err="1"/>
              <a:t>behaviours</a:t>
            </a:r>
            <a:r>
              <a:rPr lang="en-US" dirty="0"/>
              <a:t> can be recorded in social primates. Various types of interactions in social insects such as ants, termites and honey bees can be recorded by sequence sampling.</a:t>
            </a:r>
          </a:p>
          <a:p>
            <a:endParaRPr lang="en-US" dirty="0"/>
          </a:p>
        </p:txBody>
      </p:sp>
    </p:spTree>
    <p:extLst>
      <p:ext uri="{BB962C8B-B14F-4D97-AF65-F5344CB8AC3E}">
        <p14:creationId xmlns:p14="http://schemas.microsoft.com/office/powerpoint/2010/main" val="270285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rot="16200000">
            <a:off x="1658983" y="-1658984"/>
            <a:ext cx="6858001" cy="10175965"/>
          </a:xfrm>
          <a:prstGeom prst="rect">
            <a:avLst/>
          </a:prstGeom>
        </p:spPr>
      </p:pic>
    </p:spTree>
    <p:extLst>
      <p:ext uri="{BB962C8B-B14F-4D97-AF65-F5344CB8AC3E}">
        <p14:creationId xmlns:p14="http://schemas.microsoft.com/office/powerpoint/2010/main" val="168300644"/>
      </p:ext>
    </p:extLst>
  </p:cSld>
  <p:clrMapOvr>
    <a:masterClrMapping/>
  </p:clrMapOvr>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26</TotalTime>
  <Words>725</Words>
  <Application>Microsoft Office PowerPoint</Application>
  <PresentationFormat>Widescreen</PresentationFormat>
  <Paragraphs>39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          Methods Of Studying Animal_Behaviour [IN FIELD STUDIES] Part - 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Studying Animal_Behaviour [IN FIELD STUDIES] Part - B</dc:title>
  <dc:creator>USER</dc:creator>
  <cp:lastModifiedBy>USER</cp:lastModifiedBy>
  <cp:revision>3</cp:revision>
  <dcterms:created xsi:type="dcterms:W3CDTF">2020-10-20T06:55:32Z</dcterms:created>
  <dcterms:modified xsi:type="dcterms:W3CDTF">2020-10-20T07:22:19Z</dcterms:modified>
</cp:coreProperties>
</file>